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96F9D4B4-962A-4243-ADEC-33E119BED146}"/>
    <pc:docChg chg="custSel modSld">
      <pc:chgData name="Narelle Wheaton" userId="6e1b2b30-480e-4f91-806b-6735d5b9e446" providerId="ADAL" clId="{96F9D4B4-962A-4243-ADEC-33E119BED146}" dt="2023-07-27T02:07:42.029" v="21" actId="1076"/>
      <pc:docMkLst>
        <pc:docMk/>
      </pc:docMkLst>
      <pc:sldChg chg="modSp mod">
        <pc:chgData name="Narelle Wheaton" userId="6e1b2b30-480e-4f91-806b-6735d5b9e446" providerId="ADAL" clId="{96F9D4B4-962A-4243-ADEC-33E119BED146}" dt="2023-07-27T02:07:23.503" v="17" actId="1076"/>
        <pc:sldMkLst>
          <pc:docMk/>
          <pc:sldMk cId="3444498944" sldId="256"/>
        </pc:sldMkLst>
        <pc:spChg chg="mod">
          <ac:chgData name="Narelle Wheaton" userId="6e1b2b30-480e-4f91-806b-6735d5b9e446" providerId="ADAL" clId="{96F9D4B4-962A-4243-ADEC-33E119BED146}" dt="2023-07-27T02:07:23.503" v="17" actId="1076"/>
          <ac:spMkLst>
            <pc:docMk/>
            <pc:sldMk cId="3444498944" sldId="256"/>
            <ac:spMk id="3" creationId="{B663E5EB-D3CF-46A5-8937-AF0BF60C0A27}"/>
          </ac:spMkLst>
        </pc:spChg>
      </pc:sldChg>
      <pc:sldChg chg="modSp mod">
        <pc:chgData name="Narelle Wheaton" userId="6e1b2b30-480e-4f91-806b-6735d5b9e446" providerId="ADAL" clId="{96F9D4B4-962A-4243-ADEC-33E119BED146}" dt="2023-07-27T02:07:28.118" v="18" actId="1076"/>
        <pc:sldMkLst>
          <pc:docMk/>
          <pc:sldMk cId="4179221006" sldId="257"/>
        </pc:sldMkLst>
        <pc:spChg chg="mod">
          <ac:chgData name="Narelle Wheaton" userId="6e1b2b30-480e-4f91-806b-6735d5b9e446" providerId="ADAL" clId="{96F9D4B4-962A-4243-ADEC-33E119BED146}" dt="2023-07-27T02:07:28.118" v="18" actId="1076"/>
          <ac:spMkLst>
            <pc:docMk/>
            <pc:sldMk cId="4179221006" sldId="257"/>
            <ac:spMk id="3" creationId="{B663E5EB-D3CF-46A5-8937-AF0BF60C0A27}"/>
          </ac:spMkLst>
        </pc:spChg>
      </pc:sldChg>
      <pc:sldChg chg="modSp mod">
        <pc:chgData name="Narelle Wheaton" userId="6e1b2b30-480e-4f91-806b-6735d5b9e446" providerId="ADAL" clId="{96F9D4B4-962A-4243-ADEC-33E119BED146}" dt="2023-07-27T02:07:31.401" v="19" actId="1076"/>
        <pc:sldMkLst>
          <pc:docMk/>
          <pc:sldMk cId="331071525" sldId="258"/>
        </pc:sldMkLst>
        <pc:spChg chg="mod">
          <ac:chgData name="Narelle Wheaton" userId="6e1b2b30-480e-4f91-806b-6735d5b9e446" providerId="ADAL" clId="{96F9D4B4-962A-4243-ADEC-33E119BED146}" dt="2023-07-27T02:07:31.401" v="19" actId="1076"/>
          <ac:spMkLst>
            <pc:docMk/>
            <pc:sldMk cId="331071525" sldId="258"/>
            <ac:spMk id="3" creationId="{B663E5EB-D3CF-46A5-8937-AF0BF60C0A27}"/>
          </ac:spMkLst>
        </pc:spChg>
      </pc:sldChg>
      <pc:sldChg chg="modSp mod">
        <pc:chgData name="Narelle Wheaton" userId="6e1b2b30-480e-4f91-806b-6735d5b9e446" providerId="ADAL" clId="{96F9D4B4-962A-4243-ADEC-33E119BED146}" dt="2023-07-27T02:07:36.517" v="20" actId="1076"/>
        <pc:sldMkLst>
          <pc:docMk/>
          <pc:sldMk cId="4119289683" sldId="259"/>
        </pc:sldMkLst>
        <pc:spChg chg="mod">
          <ac:chgData name="Narelle Wheaton" userId="6e1b2b30-480e-4f91-806b-6735d5b9e446" providerId="ADAL" clId="{96F9D4B4-962A-4243-ADEC-33E119BED146}" dt="2023-07-27T02:07:36.517" v="20" actId="1076"/>
          <ac:spMkLst>
            <pc:docMk/>
            <pc:sldMk cId="4119289683" sldId="259"/>
            <ac:spMk id="3" creationId="{B663E5EB-D3CF-46A5-8937-AF0BF60C0A27}"/>
          </ac:spMkLst>
        </pc:spChg>
      </pc:sldChg>
      <pc:sldChg chg="modSp mod">
        <pc:chgData name="Narelle Wheaton" userId="6e1b2b30-480e-4f91-806b-6735d5b9e446" providerId="ADAL" clId="{96F9D4B4-962A-4243-ADEC-33E119BED146}" dt="2023-07-27T02:07:42.029" v="21" actId="1076"/>
        <pc:sldMkLst>
          <pc:docMk/>
          <pc:sldMk cId="3568513428" sldId="260"/>
        </pc:sldMkLst>
        <pc:spChg chg="mod">
          <ac:chgData name="Narelle Wheaton" userId="6e1b2b30-480e-4f91-806b-6735d5b9e446" providerId="ADAL" clId="{96F9D4B4-962A-4243-ADEC-33E119BED146}" dt="2023-07-27T02:07:42.029" v="21" actId="1076"/>
          <ac:spMkLst>
            <pc:docMk/>
            <pc:sldMk cId="3568513428" sldId="260"/>
            <ac:spMk id="3" creationId="{B663E5EB-D3CF-46A5-8937-AF0BF60C0A2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FC6E9-670D-47D9-88AE-45641B95AD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954F7F-5FA0-477C-8E9A-A18AF8F54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2335CF-E861-4745-A4B4-B0EA704107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746AB-BF6E-41F3-9E03-2AAE68DE7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B407A7-D2D9-4FB5-97A2-452D7ED61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501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55179-0091-4F53-8859-F7CD5F984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4380E4-9920-408C-A2B1-26208D870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AFA046-5358-4474-8C37-84BDA6AE4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CDDDC5-6E79-433B-A666-E3458A004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F87B1A-E444-4F4D-9B17-3CBD0F852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2597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E0FB0B-D7C3-4823-A7C2-D1F43B6B19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02C0EF-5AF5-4851-B8B4-6254D038C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5F111B-D634-4BBE-8829-A94A39E26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8236D-09B7-478F-B17E-1EED38CA4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305739-9002-4BA6-B7A9-2CC9BACFD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838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5202B-C9BE-48CB-8856-E7F375284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9636DD-8D00-498F-8C40-74CB122EA5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CF30C7-8011-4BAF-9062-E18DBFD70D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12EF40-7C18-4D6F-863D-3B91DE0B5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ED9C53-A1ED-4764-B488-CF1649D1D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3799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4A1AD-1743-4F62-A2E8-186E753F7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A89C7-DBD0-442B-9CB9-657A104280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F8C0E6-7355-4B4B-9643-1E987CD8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2A41E-CA56-4C81-B9E3-7E51745639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CD72D-FEFC-4BED-BE29-56A4ED1FE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0758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8E926-1A65-4083-92A1-2D6E78B92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53252-D9B7-4471-9466-2AB657D06D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3A24A7-12D2-40E3-AF00-FFA0092DC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567985-1F31-48B8-B117-32B0C381C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27F7B8-BD79-4683-ACD6-C00731B49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20C039-5D82-4724-B67A-4824087BBA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4083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7679F-7984-4F56-9329-E7514B78C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9DA58-2019-4D2A-B676-82D60F6774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0C76C1-1E98-47CE-8FE1-A7D9E28E30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373EDD-7432-46D1-BFFA-E756CD704D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FDEEFA8-AD45-4BCD-8188-9C824CF01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BD51AB-073C-4D72-A9CA-01ECC9478A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0B71A4-B099-4B28-B7F3-E38DCF7B6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FDC4DA-A2D1-48E9-AE72-D942D464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88074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239BB-196B-4B08-B29D-E80D6C155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9116A3-8411-4EE0-88E4-A7B479D88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36DB12-37D8-4417-B3D9-625BCEE874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6584E5-D3CB-465E-886E-9DC3E8466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7393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5BE4A4-4857-4A35-875D-6B526C16E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573510-B989-4455-8E20-254A2757B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DAB93-289B-4E7C-AA14-84643BCAD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25124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EAB71-99CC-4049-8891-F0BBFF91B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0133E-F0C1-4249-9983-C106DE85C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00DB32-8F6B-4A08-9984-0A29FFC6B9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E567AC-6B9B-4D85-BA66-52C01DC7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EEAEE8-AB71-43CE-BE9E-6AA47EAB2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41AC56-CEE1-40FC-A5E0-DF535202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7881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AB327-D3F1-442F-B92B-6A4A3D2D6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6DB3EF-C1F9-4744-A51F-A43339F1AD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12C97D-2A5B-4D13-A653-A9B76274B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BA993A-9508-4B94-B774-447467600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4828E2-0468-4B31-BE5F-ED24A4215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927525-399C-4B2C-A429-058A4EB4B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125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D2E3F9-9B49-47C0-A4E7-6D95B8C494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C4BEFB-4393-4570-849E-8FCC333D17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E7C9BC-0DCB-4EFB-B23F-D311E515F9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0CDE2-1966-4FD2-B650-6B424C964618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DDC60-4EA5-4128-B9B0-05CCD3417D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ECC7E-FD5D-47E8-84C9-5ED926B1CD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3CCA3-4971-4D62-81CF-A048C32DD7B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2883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63E5EB-D3CF-46A5-8937-AF0BF60C0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5795"/>
            <a:ext cx="9144000" cy="2926410"/>
          </a:xfrm>
        </p:spPr>
        <p:txBody>
          <a:bodyPr>
            <a:normAutofit/>
          </a:bodyPr>
          <a:lstStyle/>
          <a:p>
            <a:r>
              <a:rPr lang="en-US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Holy Father, in Thy mercy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Hear our anxious prayer;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 our loved ones, now far distant,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'Neath Thy care.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4989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63E5EB-D3CF-46A5-8937-AF0BF60C0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3632"/>
            <a:ext cx="9144000" cy="291073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Jesus,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Saviour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, let Thy presence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their light and guide;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Keep, O keep them, in their weakness,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At Thy side.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22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63E5EB-D3CF-46A5-8937-AF0BF60C0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7536"/>
            <a:ext cx="9144000" cy="2922927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in sorrow, when in danger,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When in loneliness,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Thy love look down and comfort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Their distress.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0715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63E5EB-D3CF-46A5-8937-AF0BF60C0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44442"/>
            <a:ext cx="9144000" cy="291073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the joy of Thy salvation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Be their strength and stay;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they love and may they praise Thee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Day by day.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289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663E5EB-D3CF-46A5-8937-AF0BF60C0A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9728"/>
            <a:ext cx="9144000" cy="2898543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Holy Spirit, let Thy teaching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Sanctify their life;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Send Thy grace that they may conquer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strife.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2F83937-A51C-46E6-8AF9-5AC29D9A3A92}"/>
              </a:ext>
            </a:extLst>
          </p:cNvPr>
          <p:cNvSpPr txBox="1"/>
          <p:nvPr/>
        </p:nvSpPr>
        <p:spPr>
          <a:xfrm>
            <a:off x="268224" y="5900851"/>
            <a:ext cx="30358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Holy Father, in thy mercy</a:t>
            </a:r>
          </a:p>
          <a:p>
            <a:r>
              <a:rPr lang="en-US" sz="1200" dirty="0">
                <a:solidFill>
                  <a:schemeClr val="bg1"/>
                </a:solidFill>
              </a:rPr>
              <a:t>Isabel </a:t>
            </a:r>
            <a:r>
              <a:rPr lang="en-US" sz="1200" dirty="0" err="1">
                <a:solidFill>
                  <a:schemeClr val="bg1"/>
                </a:solidFill>
              </a:rPr>
              <a:t>Stephana</a:t>
            </a:r>
            <a:r>
              <a:rPr lang="en-US" sz="1200" dirty="0">
                <a:solidFill>
                  <a:schemeClr val="bg1"/>
                </a:solidFill>
              </a:rPr>
              <a:t> Stevenson (1843-1890)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5685134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170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2022-07-20T02:36:03Z</dcterms:created>
  <dcterms:modified xsi:type="dcterms:W3CDTF">2023-07-27T02:07:42Z</dcterms:modified>
</cp:coreProperties>
</file>